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70"/>
  </p:notesMasterIdLst>
  <p:handoutMasterIdLst>
    <p:handoutMasterId r:id="rId71"/>
  </p:handoutMasterIdLst>
  <p:sldIdLst>
    <p:sldId id="288" r:id="rId5"/>
    <p:sldId id="387" r:id="rId6"/>
    <p:sldId id="344" r:id="rId7"/>
    <p:sldId id="596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00" r:id="rId21"/>
    <p:sldId id="298" r:id="rId22"/>
    <p:sldId id="599" r:id="rId23"/>
    <p:sldId id="313" r:id="rId24"/>
    <p:sldId id="308" r:id="rId25"/>
    <p:sldId id="309" r:id="rId26"/>
    <p:sldId id="304" r:id="rId27"/>
    <p:sldId id="305" r:id="rId28"/>
    <p:sldId id="306" r:id="rId29"/>
    <p:sldId id="600" r:id="rId30"/>
    <p:sldId id="312" r:id="rId31"/>
    <p:sldId id="315" r:id="rId32"/>
    <p:sldId id="316" r:id="rId33"/>
    <p:sldId id="323" r:id="rId34"/>
    <p:sldId id="322" r:id="rId35"/>
    <p:sldId id="324" r:id="rId36"/>
    <p:sldId id="320" r:id="rId37"/>
    <p:sldId id="314" r:id="rId38"/>
    <p:sldId id="326" r:id="rId39"/>
    <p:sldId id="327" r:id="rId40"/>
    <p:sldId id="318" r:id="rId41"/>
    <p:sldId id="317" r:id="rId42"/>
    <p:sldId id="319" r:id="rId43"/>
    <p:sldId id="601" r:id="rId44"/>
    <p:sldId id="329" r:id="rId45"/>
    <p:sldId id="330" r:id="rId46"/>
    <p:sldId id="328" r:id="rId47"/>
    <p:sldId id="336" r:id="rId48"/>
    <p:sldId id="335" r:id="rId49"/>
    <p:sldId id="331" r:id="rId50"/>
    <p:sldId id="332" r:id="rId51"/>
    <p:sldId id="333" r:id="rId52"/>
    <p:sldId id="334" r:id="rId53"/>
    <p:sldId id="727" r:id="rId54"/>
    <p:sldId id="725" r:id="rId55"/>
    <p:sldId id="410" r:id="rId56"/>
    <p:sldId id="726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3" d="100"/>
          <a:sy n="153" d="100"/>
        </p:scale>
        <p:origin x="14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891865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Tag-3_2_1-GitLab-Runner.ppt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3" y="4462463"/>
            <a:ext cx="2159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&lt;Datum, Autor&gt;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e-DE" altLang="de-DE" sz="4400">
                <a:solidFill>
                  <a:schemeClr val="tx2"/>
                </a:solidFill>
                <a:latin typeface="Arial" panose="020B0604020202020204" pitchFamily="34" charset="0"/>
              </a:rPr>
              <a:t>&lt;Kundenlogo&gt;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altLang="de-DE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&amp;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GitOps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GitOps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 in der Entwicklung,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 &amp; 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 zu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dem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Clonen</a:t>
            </a:r>
            <a:r>
              <a:rPr lang="de-DE" altLang="de-DE" dirty="0"/>
              <a:t>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lokal als auch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 vornehmen. Für gewöhnlich bearbeitet man beispielweise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7465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nicht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dirty="0" err="1"/>
              <a:t>if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Merge-Requests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anderes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-Request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</a:t>
            </a:r>
            <a:r>
              <a:rPr lang="de-DE" altLang="de-DE"/>
              <a:t>auf 1000 </a:t>
            </a:r>
            <a:r>
              <a:rPr lang="de-DE" altLang="de-DE" dirty="0"/>
              <a:t>zu erhöhen.</a:t>
            </a:r>
            <a:br>
              <a:rPr lang="de-DE" altLang="de-DE" dirty="0"/>
            </a:br>
            <a:r>
              <a:rPr lang="de-DE" altLang="de-DE" dirty="0"/>
              <a:t>Um die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 </a:t>
            </a:r>
            <a:r>
              <a:rPr lang="de-DE" altLang="de-DE" dirty="0"/>
              <a:t>Ein gemeinsames Arbeiten über eine Datei sollte im Optimalfall vermieden werden, um Konflikten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sind damit kaputt und müssen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Public-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 </a:t>
            </a:r>
            <a:r>
              <a:rPr lang="de-DE" altLang="de-DE" dirty="0" err="1"/>
              <a:t>Merge</a:t>
            </a:r>
            <a:r>
              <a:rPr lang="de-DE" altLang="de-DE" dirty="0"/>
              <a:t>-Request.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Versionen können als SaaS auf GitLab.com oder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2949</Words>
  <Application>Microsoft Office PowerPoint</Application>
  <PresentationFormat>Bildschirmpräsentation (4:3)</PresentationFormat>
  <Paragraphs>319</Paragraphs>
  <Slides>65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65</vt:i4>
      </vt:variant>
    </vt:vector>
  </HeadingPairs>
  <TitlesOfParts>
    <vt:vector size="74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GitLab</vt:lpstr>
      <vt:lpstr>Agenda</vt:lpstr>
      <vt:lpstr>Inhalt</vt:lpstr>
      <vt:lpstr>GitLab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18</cp:revision>
  <cp:lastPrinted>1996-08-01T16:36:58Z</cp:lastPrinted>
  <dcterms:created xsi:type="dcterms:W3CDTF">2024-05-03T10:07:43Z</dcterms:created>
  <dcterms:modified xsi:type="dcterms:W3CDTF">2024-06-10T10:34:11Z</dcterms:modified>
</cp:coreProperties>
</file>